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72E-F214-4FD8-A23D-CC68592E377D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E61C-9576-422D-935A-1A4AF8DCB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7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72E-F214-4FD8-A23D-CC68592E377D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E61C-9576-422D-935A-1A4AF8DCB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37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72E-F214-4FD8-A23D-CC68592E377D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E61C-9576-422D-935A-1A4AF8DCB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72E-F214-4FD8-A23D-CC68592E377D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E61C-9576-422D-935A-1A4AF8DCB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8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72E-F214-4FD8-A23D-CC68592E377D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E61C-9576-422D-935A-1A4AF8DCB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91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72E-F214-4FD8-A23D-CC68592E377D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E61C-9576-422D-935A-1A4AF8DCB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34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72E-F214-4FD8-A23D-CC68592E377D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E61C-9576-422D-935A-1A4AF8DCB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04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72E-F214-4FD8-A23D-CC68592E377D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E61C-9576-422D-935A-1A4AF8DCB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72E-F214-4FD8-A23D-CC68592E377D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E61C-9576-422D-935A-1A4AF8DCB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5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72E-F214-4FD8-A23D-CC68592E377D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E61C-9576-422D-935A-1A4AF8DCB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7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572E-F214-4FD8-A23D-CC68592E377D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E61C-9576-422D-935A-1A4AF8DCB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90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572E-F214-4FD8-A23D-CC68592E377D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DE61C-9576-422D-935A-1A4AF8DCB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14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Football history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Finlay Heywood-law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8484"/>
            <a:ext cx="345638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8" y="3197729"/>
            <a:ext cx="2472866" cy="138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8" y="5088906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6508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882" y="2780928"/>
            <a:ext cx="2505472" cy="140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94505"/>
            <a:ext cx="2700866" cy="151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47" y="610492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83954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1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Who won the ballon D’or in 2017</a:t>
            </a:r>
          </a:p>
          <a:p>
            <a:endParaRPr lang="en-GB" sz="3600" dirty="0"/>
          </a:p>
          <a:p>
            <a:pPr marL="742950" indent="-742950">
              <a:buAutoNum type="alphaUcPeriod"/>
            </a:pPr>
            <a:r>
              <a:rPr lang="en-GB" sz="3600" dirty="0" smtClean="0">
                <a:hlinkClick r:id="" action="ppaction://hlinkshowjump?jump=nextslide"/>
              </a:rPr>
              <a:t>Cristiano Ronaldo</a:t>
            </a:r>
            <a:endParaRPr lang="en-GB" sz="3600" dirty="0" smtClean="0"/>
          </a:p>
          <a:p>
            <a:pPr marL="742950" indent="-742950">
              <a:buAutoNum type="alphaUcPeriod"/>
            </a:pPr>
            <a:r>
              <a:rPr lang="en-GB" sz="3600" dirty="0"/>
              <a:t> </a:t>
            </a:r>
            <a:r>
              <a:rPr lang="en-GB" sz="3600" dirty="0" smtClean="0">
                <a:hlinkClick r:id="" action="ppaction://hlinkshowjump?jump=endshow"/>
              </a:rPr>
              <a:t>Luis Suarez</a:t>
            </a:r>
            <a:endParaRPr lang="en-GB" sz="3600" dirty="0" smtClean="0"/>
          </a:p>
          <a:p>
            <a:pPr marL="742950" indent="-742950">
              <a:buAutoNum type="alphaUcPeriod"/>
            </a:pPr>
            <a:r>
              <a:rPr lang="en-GB" sz="3600" dirty="0"/>
              <a:t> </a:t>
            </a:r>
            <a:r>
              <a:rPr lang="en-GB" sz="3600" dirty="0" smtClean="0">
                <a:hlinkClick r:id="" action="ppaction://hlinkshowjump?jump=endshow"/>
              </a:rPr>
              <a:t>lionel messi</a:t>
            </a:r>
            <a:endParaRPr lang="en-GB" sz="3600" dirty="0" smtClean="0"/>
          </a:p>
          <a:p>
            <a:pPr marL="742950" indent="-742950">
              <a:buAutoNum type="alphaUcPeriod"/>
            </a:pPr>
            <a:r>
              <a:rPr lang="en-GB" sz="3600" dirty="0"/>
              <a:t> </a:t>
            </a:r>
            <a:r>
              <a:rPr lang="en-GB" sz="3600" dirty="0" smtClean="0">
                <a:hlinkClick r:id="" action="ppaction://hlinkshowjump?jump=endshow"/>
              </a:rPr>
              <a:t>Mesut Ozil</a:t>
            </a:r>
            <a:endParaRPr lang="en-GB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2471936" cy="18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15240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70827"/>
            <a:ext cx="3062536" cy="178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0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9289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Who won the 2015/16 season in the premier league?</a:t>
            </a:r>
          </a:p>
          <a:p>
            <a:endParaRPr lang="en-GB" sz="4800" dirty="0"/>
          </a:p>
          <a:p>
            <a:r>
              <a:rPr lang="en-GB" sz="4800" dirty="0" smtClean="0">
                <a:hlinkClick r:id="" action="ppaction://hlinkshowjump?jump=nextslide"/>
              </a:rPr>
              <a:t>A:leicester</a:t>
            </a:r>
            <a:endParaRPr lang="en-GB" sz="4800" dirty="0" smtClean="0"/>
          </a:p>
          <a:p>
            <a:r>
              <a:rPr lang="en-GB" sz="4800" dirty="0" smtClean="0">
                <a:hlinkClick r:id="" action="ppaction://hlinkshowjump?jump=endshow"/>
              </a:rPr>
              <a:t>B:man city</a:t>
            </a:r>
            <a:endParaRPr lang="en-GB" sz="4800" dirty="0" smtClean="0"/>
          </a:p>
          <a:p>
            <a:r>
              <a:rPr lang="en-GB" sz="4800" dirty="0" smtClean="0">
                <a:hlinkClick r:id="" action="ppaction://hlinkshowjump?jump=endshow"/>
              </a:rPr>
              <a:t>C:arsenal</a:t>
            </a:r>
            <a:r>
              <a:rPr lang="en-GB" sz="4800" dirty="0" smtClean="0">
                <a:hlinkClick r:id="" action="ppaction://hlinkshowjump?jump=lastslide"/>
              </a:rPr>
              <a:t> </a:t>
            </a:r>
            <a:endParaRPr lang="en-GB" sz="4800" dirty="0" smtClean="0"/>
          </a:p>
          <a:p>
            <a:r>
              <a:rPr lang="en-GB" sz="4800" dirty="0" smtClean="0">
                <a:hlinkClick r:id="" action="ppaction://hlinkshowjump?jump=endshow"/>
              </a:rPr>
              <a:t>D:chelsea</a:t>
            </a:r>
            <a:endParaRPr lang="en-GB" sz="4800" dirty="0" smtClean="0"/>
          </a:p>
          <a:p>
            <a:endParaRPr lang="en-GB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158835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109" y="2036047"/>
            <a:ext cx="2957782" cy="348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1841177" cy="184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8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9289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Which team have won the FA cup most times?</a:t>
            </a:r>
          </a:p>
          <a:p>
            <a:r>
              <a:rPr lang="en-GB" sz="6600" dirty="0" smtClean="0">
                <a:hlinkClick r:id="" action="ppaction://hlinkshowjump?jump=nextslide"/>
              </a:rPr>
              <a:t>A:Arsenal</a:t>
            </a:r>
            <a:endParaRPr lang="en-GB" sz="6600" dirty="0" smtClean="0"/>
          </a:p>
          <a:p>
            <a:r>
              <a:rPr lang="en-GB" sz="6600" dirty="0" smtClean="0">
                <a:hlinkClick r:id="" action="ppaction://hlinkshowjump?jump=nextslide"/>
              </a:rPr>
              <a:t>B:manchester united</a:t>
            </a:r>
            <a:endParaRPr lang="en-GB" sz="6600" dirty="0" smtClean="0"/>
          </a:p>
          <a:p>
            <a:r>
              <a:rPr lang="en-GB" sz="6600" dirty="0" smtClean="0">
                <a:hlinkClick r:id="" action="ppaction://hlinkshowjump?jump=endshow"/>
              </a:rPr>
              <a:t>C:liverpool</a:t>
            </a:r>
            <a:endParaRPr lang="en-GB" sz="6600" dirty="0" smtClean="0"/>
          </a:p>
          <a:p>
            <a:endParaRPr lang="en-GB" sz="6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3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60648"/>
            <a:ext cx="89289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What team does Leroy sane play for ?</a:t>
            </a:r>
          </a:p>
          <a:p>
            <a:r>
              <a:rPr lang="en-GB" sz="6600" dirty="0" smtClean="0">
                <a:hlinkClick r:id="" action="ppaction://hlinkshowjump?jump=endshow"/>
              </a:rPr>
              <a:t>A:Manchester united</a:t>
            </a:r>
            <a:endParaRPr lang="en-GB" sz="6600" dirty="0" smtClean="0"/>
          </a:p>
          <a:p>
            <a:r>
              <a:rPr lang="en-GB" sz="6600" dirty="0" smtClean="0">
                <a:hlinkClick r:id="" action="ppaction://hlinkshowjump?jump=nextslide"/>
              </a:rPr>
              <a:t>B:manchester city</a:t>
            </a:r>
            <a:endParaRPr lang="en-GB" sz="6600" dirty="0" smtClean="0"/>
          </a:p>
          <a:p>
            <a:r>
              <a:rPr lang="en-GB" sz="6600" dirty="0" smtClean="0">
                <a:hlinkClick r:id="" action="ppaction://hlinkshowjump?jump=endshow"/>
              </a:rPr>
              <a:t>C:leicester</a:t>
            </a:r>
            <a:endParaRPr lang="en-GB" sz="6600" dirty="0" smtClean="0"/>
          </a:p>
          <a:p>
            <a:endParaRPr lang="en-GB" sz="6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35" y="4437112"/>
            <a:ext cx="3347864" cy="188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5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856984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Who has the most red cards in the arsenal squad?</a:t>
            </a:r>
          </a:p>
          <a:p>
            <a:r>
              <a:rPr lang="en-GB" sz="6600" dirty="0" smtClean="0">
                <a:hlinkClick r:id="" action="ppaction://hlinkshowjump?jump=nextslide"/>
              </a:rPr>
              <a:t>A:Granit xhaka</a:t>
            </a:r>
            <a:r>
              <a:rPr lang="en-GB" sz="6600" dirty="0" smtClean="0"/>
              <a:t> </a:t>
            </a:r>
          </a:p>
          <a:p>
            <a:r>
              <a:rPr lang="en-GB" sz="6600" dirty="0" smtClean="0">
                <a:hlinkClick r:id="" action="ppaction://hlinkshowjump?jump=endshow"/>
              </a:rPr>
              <a:t>B:coquelin</a:t>
            </a:r>
            <a:endParaRPr lang="en-GB" sz="6600" dirty="0" smtClean="0"/>
          </a:p>
          <a:p>
            <a:r>
              <a:rPr lang="en-GB" sz="6600" dirty="0" smtClean="0">
                <a:hlinkClick r:id="" action="ppaction://hlinkshowjump?jump=endshow"/>
              </a:rPr>
              <a:t>C:mustafi</a:t>
            </a:r>
            <a:endParaRPr lang="en-GB" sz="6600" dirty="0" smtClean="0"/>
          </a:p>
          <a:p>
            <a:endParaRPr lang="en-GB" sz="6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28" y="4221089"/>
            <a:ext cx="248880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2903984" cy="181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66" y="5253711"/>
            <a:ext cx="2788200" cy="157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62" y="188640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 </a:t>
            </a:r>
            <a:r>
              <a:rPr lang="en-GB" sz="4800" dirty="0" smtClean="0"/>
              <a:t>    </a:t>
            </a:r>
          </a:p>
          <a:p>
            <a:endParaRPr lang="en-GB" sz="4800" dirty="0"/>
          </a:p>
          <a:p>
            <a:r>
              <a:rPr lang="en-GB" sz="4800" dirty="0" smtClean="0"/>
              <a:t>                </a:t>
            </a:r>
            <a:endParaRPr lang="en-GB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152662" y="188640"/>
            <a:ext cx="8892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 </a:t>
            </a:r>
            <a:r>
              <a:rPr lang="en-GB" sz="6600" dirty="0" smtClean="0"/>
              <a:t>            </a:t>
            </a:r>
            <a:r>
              <a:rPr lang="en-GB" sz="6600" dirty="0" smtClean="0">
                <a:hlinkClick r:id="" action="ppaction://hlinkshowjump?jump=nextslide"/>
              </a:rPr>
              <a:t>Well done </a:t>
            </a:r>
            <a:endParaRPr lang="en-GB" sz="6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56" y="1484784"/>
            <a:ext cx="74295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2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84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Football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 history</dc:title>
  <dc:creator>15heywood-lawf</dc:creator>
  <cp:lastModifiedBy>15heywood-lawf</cp:lastModifiedBy>
  <cp:revision>8</cp:revision>
  <dcterms:created xsi:type="dcterms:W3CDTF">2017-01-10T12:24:16Z</dcterms:created>
  <dcterms:modified xsi:type="dcterms:W3CDTF">2017-02-22T09:27:58Z</dcterms:modified>
</cp:coreProperties>
</file>